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F120-BBA3-461B-A245-2D5EC1D84A2B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2DB45-A918-4244-84C3-84F31D317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31399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F120-BBA3-461B-A245-2D5EC1D84A2B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2DB45-A918-4244-84C3-84F31D317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758680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F120-BBA3-461B-A245-2D5EC1D84A2B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2DB45-A918-4244-84C3-84F31D317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9254707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F120-BBA3-461B-A245-2D5EC1D84A2B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2DB45-A918-4244-84C3-84F31D317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5745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F120-BBA3-461B-A245-2D5EC1D84A2B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2DB45-A918-4244-84C3-84F31D317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60615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F120-BBA3-461B-A245-2D5EC1D84A2B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2DB45-A918-4244-84C3-84F31D317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7487998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F120-BBA3-461B-A245-2D5EC1D84A2B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2DB45-A918-4244-84C3-84F31D317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018571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F120-BBA3-461B-A245-2D5EC1D84A2B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2DB45-A918-4244-84C3-84F31D317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97254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F120-BBA3-461B-A245-2D5EC1D84A2B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2DB45-A918-4244-84C3-84F31D317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011042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F120-BBA3-461B-A245-2D5EC1D84A2B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2DB45-A918-4244-84C3-84F31D317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118022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24AF120-BBA3-461B-A245-2D5EC1D84A2B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DB2DB45-A918-4244-84C3-84F31D317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2551253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4AF120-BBA3-461B-A245-2D5EC1D84A2B}" type="datetimeFigureOut">
              <a:rPr lang="de-DE" smtClean="0"/>
              <a:t>13.03.2015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B2DB45-A918-4244-84C3-84F31D31712F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882772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6" y="1628800"/>
            <a:ext cx="3647922" cy="345638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3" name="Group 3"/>
          <p:cNvGrpSpPr>
            <a:grpSpLocks/>
          </p:cNvGrpSpPr>
          <p:nvPr/>
        </p:nvGrpSpPr>
        <p:grpSpPr bwMode="auto">
          <a:xfrm>
            <a:off x="274639" y="104775"/>
            <a:ext cx="8445501" cy="6596063"/>
            <a:chOff x="173" y="66"/>
            <a:chExt cx="5320" cy="4155"/>
          </a:xfrm>
        </p:grpSpPr>
        <p:grpSp>
          <p:nvGrpSpPr>
            <p:cNvPr id="4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6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7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8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57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5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69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9" name="Textfeld 1"/>
          <p:cNvSpPr txBox="1">
            <a:spLocks noChangeArrowheads="1"/>
          </p:cNvSpPr>
          <p:nvPr/>
        </p:nvSpPr>
        <p:spPr bwMode="auto">
          <a:xfrm>
            <a:off x="3126387" y="908274"/>
            <a:ext cx="2891241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human sFlt-1</a:t>
            </a: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#S01-009 / -010;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Insect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cells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Textfeld 9"/>
          <p:cNvSpPr txBox="1"/>
          <p:nvPr/>
        </p:nvSpPr>
        <p:spPr>
          <a:xfrm>
            <a:off x="1318827" y="5215016"/>
            <a:ext cx="612181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 New Roman" pitchFamily="18" charset="0"/>
                <a:cs typeface="Times New Roman" pitchFamily="18" charset="0"/>
              </a:rPr>
              <a:t>Fig. 1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: Inhibition of VEGF-A induced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proliferation of HUVEC </a:t>
            </a:r>
            <a:r>
              <a:rPr lang="en-US" sz="1200" dirty="0" smtClean="0">
                <a:latin typeface="Times New Roman" pitchFamily="18" charset="0"/>
                <a:cs typeface="Times New Roman" pitchFamily="18" charset="0"/>
              </a:rPr>
              <a:t>by soluble VEGFR-1/Flt-1</a:t>
            </a:r>
            <a:endParaRPr lang="en-US" sz="12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81233256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2013-02-14T07:03:58Z</dcterms:created>
  <dcterms:modified xsi:type="dcterms:W3CDTF">2015-03-13T07:35:05Z</dcterms:modified>
</cp:coreProperties>
</file>